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79" r:id="rId5"/>
    <p:sldId id="267" r:id="rId6"/>
    <p:sldId id="281" r:id="rId7"/>
    <p:sldId id="282" r:id="rId8"/>
    <p:sldId id="283" r:id="rId9"/>
    <p:sldId id="276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YR7O6seM8o" TargetMode="External"/><Relationship Id="rId2" Type="http://schemas.openxmlformats.org/officeDocument/2006/relationships/hyperlink" Target="https://www.youtube.com/watch?v=92-P0xDNqd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z7Wga7gB_4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790950" y="312738"/>
            <a:ext cx="7734300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Einde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van het Romeinse Rijk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734" y="1641153"/>
            <a:ext cx="7931243" cy="497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Jodendom en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Splitsing West Romeinse Rijk en Oost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Volksverhuizing - de Val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4438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Oost en West Romeinse Rijk zijn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volksverhuizing is;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West-Romeinse Rijk is gevallen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7. de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confrontatie tussen de Grieks-Romeinse cultuur en de Germaanse cultuur van Noordwest-Europa 	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942420" y="2788841"/>
            <a:ext cx="1927259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Volksverhuizing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4438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129106" y="2457630"/>
            <a:ext cx="24438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christendom is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Waarom het christendom kon verspreiden;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christendom de Romeinse staatsreligie werd;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verschillen en overeenkomsten zijn van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jodendom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, christendom en de oude Romeinse godsdienst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8. de ontwikkeling van het Jodendom en het christendom als de eerste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monotheïstische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godsdiensten 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942420" y="2788841"/>
            <a:ext cx="2055884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Jodendom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Staatsgodsdienst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Polytheïsme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Monotheïsme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1885" y="503868"/>
            <a:ext cx="7058025" cy="12255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Splitsing van het Romeinse Rijk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300424" y="1629719"/>
            <a:ext cx="61267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Splitsing van het Romeinse Rijk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285 n.C. onofficiële splitsing</a:t>
            </a: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395 n.C. Theodosius overlijdt laat zijn zoons de twee delen na</a:t>
            </a: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4438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Actieknop: Film 2">
            <a:hlinkClick r:id="rId2" highlightClick="1"/>
          </p:cNvPr>
          <p:cNvSpPr/>
          <p:nvPr/>
        </p:nvSpPr>
        <p:spPr>
          <a:xfrm>
            <a:off x="3401446" y="341630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Actieknop: Film 4">
            <a:hlinkClick r:id="rId3" highlightClick="1"/>
          </p:cNvPr>
          <p:cNvSpPr/>
          <p:nvPr/>
        </p:nvSpPr>
        <p:spPr>
          <a:xfrm>
            <a:off x="3401446" y="4641012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483" y="3159218"/>
            <a:ext cx="6409427" cy="36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91772" y="1768059"/>
            <a:ext cx="7385649" cy="444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Rond 476 viel het West-Romeinse Rijk, hoe kwam dat?</a:t>
            </a:r>
          </a:p>
          <a:p>
            <a:pPr marL="0" indent="0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375 begonnen de Hunnen te plunderen. De Germaanse stammen aan de grenzen vluchten.</a:t>
            </a:r>
          </a:p>
          <a:p>
            <a:pPr marL="0" indent="0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429 Vandalen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bezetten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Africa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inkomsten verlies voor Rome.</a:t>
            </a:r>
          </a:p>
          <a:p>
            <a:pPr marL="0" indent="0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Verschillende Germaanse stammen plunderen Rome (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Visigothen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, Vandalen) en in 476 neemt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Odaoker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de titel van koning over van de laatste West-Romeinse Keizer.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822357" y="503868"/>
            <a:ext cx="7817553" cy="122555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Volksverhuizing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9106" y="2457630"/>
            <a:ext cx="25029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129106" y="2457630"/>
            <a:ext cx="25029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797" y="3473292"/>
            <a:ext cx="6704762" cy="32888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422" y="59487"/>
            <a:ext cx="5108750" cy="320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6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477301" y="633264"/>
            <a:ext cx="7817553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Maarten van Rossem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9106" y="2457630"/>
            <a:ext cx="25029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Volksverhuizing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Maarten van Rossem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" name="Actieknop: Film 1">
            <a:hlinkClick r:id="rId2" highlightClick="1"/>
          </p:cNvPr>
          <p:cNvSpPr/>
          <p:nvPr/>
        </p:nvSpPr>
        <p:spPr>
          <a:xfrm>
            <a:off x="4977441" y="372353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574" y="245763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8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Splitsing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Filmpje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570452" y="5552635"/>
            <a:ext cx="2462918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Hofstelsel en horigheid</a:t>
            </a: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Oost en West Romeinse Rijk zijn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volksverhuizing is;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West-Romeinse Rijk is gevallen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7. de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confrontatie tussen de Grieks-Romeinse cultuur en de Germaanse cultuur van Noordwest-Europa 	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9942420" y="2788841"/>
            <a:ext cx="1927259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Volksverhuizing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235393" y="5548517"/>
            <a:ext cx="200619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Maken: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Vragen 3, 5, 8 en 9</a:t>
            </a: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401</Words>
  <Application>Microsoft Office PowerPoint</Application>
  <PresentationFormat>Breedbeeld</PresentationFormat>
  <Paragraphs>130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Lesdoelen</vt:lpstr>
      <vt:lpstr>Vorige les</vt:lpstr>
      <vt:lpstr>Splitsing van het Romeinse Rijk</vt:lpstr>
      <vt:lpstr>Volksverhuizing</vt:lpstr>
      <vt:lpstr>PowerPoint-presentatie</vt:lpstr>
      <vt:lpstr>Maarten van Rossem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75</cp:revision>
  <dcterms:created xsi:type="dcterms:W3CDTF">2015-09-11T06:10:56Z</dcterms:created>
  <dcterms:modified xsi:type="dcterms:W3CDTF">2019-08-05T09:30:55Z</dcterms:modified>
</cp:coreProperties>
</file>